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144000" type="screen4x3"/>
  <p:notesSz cx="6808788" cy="9940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32976"/>
    <a:srgbClr val="D715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2094" y="-2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51162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45A4DC-9855-4E17-891F-97B6E11D3BFE}" type="datetimeFigureOut">
              <a:rPr lang="en-GB" smtClean="0"/>
              <a:t>15/10/2020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006600" y="746125"/>
            <a:ext cx="2795588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6712" cy="44735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2450"/>
            <a:ext cx="295116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6038" y="9442450"/>
            <a:ext cx="2951162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B6C7E9-C635-4C5A-87FE-DDBE10F060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8882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B6C7E9-C635-4C5A-87FE-DDBE10F06045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42503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1" y="6218863"/>
            <a:ext cx="6863317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14350" y="2336804"/>
            <a:ext cx="5829300" cy="243968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14350" y="4815476"/>
            <a:ext cx="5829300" cy="1599605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2" y="7070107"/>
            <a:ext cx="6858001" cy="2083343"/>
            <a:chOff x="-3765" y="4880373"/>
            <a:chExt cx="9147765" cy="1984715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4" y="5068671"/>
              <a:ext cx="7456486" cy="651645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378A48F-B68A-4F46-890D-3C99BB026C66}" type="datetime1">
              <a:rPr lang="en-GB" smtClean="0"/>
              <a:t>15/10/2020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en-GB" smtClean="0"/>
              <a:t>CEC -  Flyer Template V3</a:t>
            </a:r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4644F04-D5CE-4C3F-9D42-496E073E6EA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1975107"/>
            <a:ext cx="6172200" cy="584809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FB37AD-F705-4861-AC00-1D111D1A7BED}" type="datetime1">
              <a:rPr lang="en-GB" smtClean="0"/>
              <a:t>15/10/2020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GB" smtClean="0"/>
              <a:t>CEC -  Flyer Template V3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644F04-D5CE-4C3F-9D42-496E073E6EA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33011" y="366189"/>
            <a:ext cx="1333103" cy="745701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8"/>
            <a:ext cx="4743450" cy="7457013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DB8A6D-37CF-42B5-A5B6-E7EA18335C53}" type="datetime1">
              <a:rPr lang="en-GB" smtClean="0"/>
              <a:t>15/10/2020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GB" smtClean="0"/>
              <a:t>CEC -  Flyer Template V3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644F04-D5CE-4C3F-9D42-496E073E6EA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3AAFDE-EBF6-46F8-BC14-376DD8DFEED7}" type="datetime1">
              <a:rPr lang="en-GB" smtClean="0"/>
              <a:t>15/10/2020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GB" smtClean="0"/>
              <a:t>CEC -  Flyer Template V3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644F04-D5CE-4C3F-9D42-496E073E6EA1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82" y="1412949"/>
            <a:ext cx="5829300" cy="24384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2035" y="3908949"/>
            <a:ext cx="3429000" cy="1939851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E00601A-3A36-42F7-B1BF-C2B7DEE03B55}" type="datetime1">
              <a:rPr lang="en-GB" smtClean="0"/>
              <a:t>15/10/2020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GB" smtClean="0"/>
              <a:t>CEC -  Flyer Template V3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644F04-D5CE-4C3F-9D42-496E073E6EA1}" type="slidenum">
              <a:rPr lang="en-GB" smtClean="0"/>
              <a:t>‹#›</a:t>
            </a:fld>
            <a:endParaRPr lang="en-GB"/>
          </a:p>
        </p:txBody>
      </p:sp>
      <p:sp>
        <p:nvSpPr>
          <p:cNvPr id="7" name="Chevron 6"/>
          <p:cNvSpPr/>
          <p:nvPr/>
        </p:nvSpPr>
        <p:spPr>
          <a:xfrm>
            <a:off x="2727510" y="4007296"/>
            <a:ext cx="137160" cy="3048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2587698" y="4007296"/>
            <a:ext cx="137160" cy="3048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1975106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1975106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D21D7E-54A3-4521-AD1E-4ED8CCDC040F}" type="datetime1">
              <a:rPr lang="en-GB" smtClean="0"/>
              <a:t>15/10/2020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GB" smtClean="0"/>
              <a:t>CEC -  Flyer Template V3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644F04-D5CE-4C3F-9D42-496E073E6EA1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6172200" cy="1524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1" y="7213600"/>
            <a:ext cx="3030141" cy="1016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483771" y="7213600"/>
            <a:ext cx="3031331" cy="1016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42901" y="1925727"/>
            <a:ext cx="3030141" cy="5255684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1925727"/>
            <a:ext cx="3031331" cy="5255684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180290-15E7-451D-A3F7-159DE7FF6F4E}" type="datetime1">
              <a:rPr lang="en-GB" smtClean="0"/>
              <a:t>15/10/2020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GB" smtClean="0"/>
              <a:t>CEC -  Flyer Template V3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644F04-D5CE-4C3F-9D42-496E073E6EA1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81278B-4304-4737-B282-ED2247128408}" type="datetime1">
              <a:rPr lang="en-GB" smtClean="0"/>
              <a:t>15/10/2020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GB" smtClean="0"/>
              <a:t>CEC -  Flyer Template V3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644F04-D5CE-4C3F-9D42-496E073E6EA1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7C0DFE-37B8-4AFC-86A5-FD3AE4306D09}" type="datetime1">
              <a:rPr lang="en-GB" smtClean="0"/>
              <a:t>15/10/2020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GB" smtClean="0"/>
              <a:t>CEC -  Flyer Template V3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644F04-D5CE-4C3F-9D42-496E073E6EA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502400"/>
            <a:ext cx="5611332" cy="6096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314700" y="7140136"/>
            <a:ext cx="2980944" cy="12192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685800" y="365760"/>
            <a:ext cx="5609844" cy="6096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045274" y="8543925"/>
            <a:ext cx="1440180" cy="487680"/>
          </a:xfrm>
        </p:spPr>
        <p:txBody>
          <a:bodyPr/>
          <a:lstStyle>
            <a:extLst/>
          </a:lstStyle>
          <a:p>
            <a:fld id="{3F408E74-7BD9-42B9-B9B0-9DE4B6ACF7BA}" type="datetime1">
              <a:rPr lang="en-GB" smtClean="0"/>
              <a:t>15/10/2020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GB" smtClean="0"/>
              <a:t>CEC -  Flyer Template V3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644F04-D5CE-4C3F-9D42-496E073E6EA1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5924" y="7257871"/>
            <a:ext cx="5372100" cy="864309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1450" y="253291"/>
            <a:ext cx="6515100" cy="585216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68E9021-A0D9-4916-9AE7-FC707192B95C}" type="datetime1">
              <a:rPr lang="en-GB" smtClean="0"/>
              <a:t>15/10/2020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285055" y="8543928"/>
            <a:ext cx="1763011" cy="48683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n-GB" smtClean="0"/>
              <a:t>CEC -  Flyer Template V3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4644F04-D5CE-4C3F-9D42-496E073E6EA1}" type="slidenum">
              <a:rPr lang="en-GB" smtClean="0"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450" y="6486831"/>
            <a:ext cx="6056574" cy="750229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374455" y="7926583"/>
            <a:ext cx="3705468" cy="12281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364288" y="7918681"/>
            <a:ext cx="2767838" cy="124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4532" y="7721672"/>
            <a:ext cx="2551736" cy="1441157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6927" y="7716986"/>
            <a:ext cx="2554132" cy="1445844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6498084" y="6651253"/>
            <a:ext cx="137160" cy="3048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6358272" y="6651253"/>
            <a:ext cx="137160" cy="3048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374455" y="7926583"/>
            <a:ext cx="3705468" cy="12281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364288" y="7918681"/>
            <a:ext cx="2767838" cy="124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4532" y="7721672"/>
            <a:ext cx="2551736" cy="1441157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6927" y="7716986"/>
            <a:ext cx="2554132" cy="1445844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342900" y="1975106"/>
            <a:ext cx="6172200" cy="6034617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5045274" y="8543925"/>
            <a:ext cx="1440180" cy="48768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D0F4009-6864-4168-A5BE-96C2612CF142}" type="datetime1">
              <a:rPr lang="en-GB" smtClean="0"/>
              <a:t>15/10/2020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285055" y="8543928"/>
            <a:ext cx="1763011" cy="486833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en-GB" smtClean="0"/>
              <a:t>CEC -  Flyer Template V3</a:t>
            </a:r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6485454" y="8543928"/>
            <a:ext cx="274320" cy="486833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4644F04-D5CE-4C3F-9D42-496E073E6EA1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hyperlink" Target="http://www.cec.hscni.net/" TargetMode="Externa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2780928" cy="9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115038" y="1331640"/>
            <a:ext cx="674296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/>
              <a:t>Infection Prevention and Control Awareness for Domiciliary Care Staff</a:t>
            </a:r>
            <a:endParaRPr lang="en-GB" sz="2800" b="1" dirty="0" smtClean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25553" y="7956376"/>
            <a:ext cx="354279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Please book online at </a:t>
            </a:r>
            <a:r>
              <a:rPr lang="en-GB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www.cec.hscni.net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211126" y="8042252"/>
            <a:ext cx="25833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200" dirty="0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CEC </a:t>
            </a:r>
            <a:r>
              <a:rPr lang="en-GB" sz="1200" dirty="0" err="1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Altnagelvin</a:t>
            </a:r>
            <a:r>
              <a:rPr lang="en-GB" sz="1200" dirty="0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r"/>
            <a:r>
              <a:rPr lang="en-GB" sz="1200" dirty="0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CEC Clady Villa</a:t>
            </a:r>
          </a:p>
          <a:p>
            <a:pPr algn="r"/>
            <a:r>
              <a:rPr lang="en-GB" sz="1200" dirty="0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CEC Craigavon </a:t>
            </a:r>
          </a:p>
          <a:p>
            <a:pPr algn="r"/>
            <a:r>
              <a:rPr lang="en-GB" sz="1200" dirty="0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CEC Fern House</a:t>
            </a:r>
          </a:p>
          <a:p>
            <a:pPr algn="r"/>
            <a:r>
              <a:rPr lang="en-GB" sz="1200" dirty="0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028 95 361200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2778" y="0"/>
            <a:ext cx="1355222" cy="10540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0161902"/>
              </p:ext>
            </p:extLst>
          </p:nvPr>
        </p:nvGraphicFramePr>
        <p:xfrm>
          <a:off x="234662" y="5004048"/>
          <a:ext cx="6290682" cy="17280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96894"/>
                <a:gridCol w="2096894"/>
                <a:gridCol w="2096894"/>
              </a:tblGrid>
              <a:tr h="377998">
                <a:tc>
                  <a:txBody>
                    <a:bodyPr/>
                    <a:lstStyle/>
                    <a:p>
                      <a:pPr algn="l"/>
                      <a:r>
                        <a:rPr lang="en-GB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Date</a:t>
                      </a:r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C3297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Venue</a:t>
                      </a:r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C3297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Time</a:t>
                      </a:r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C32976"/>
                    </a:solidFill>
                  </a:tcPr>
                </a:tc>
              </a:tr>
              <a:tr h="450006">
                <a:tc>
                  <a:txBody>
                    <a:bodyPr/>
                    <a:lstStyle/>
                    <a:p>
                      <a:pPr algn="l"/>
                      <a:r>
                        <a:rPr lang="en-GB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21/10/20</a:t>
                      </a:r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Online</a:t>
                      </a:r>
                      <a:r>
                        <a:rPr lang="en-GB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Delivery</a:t>
                      </a:r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2.15</a:t>
                      </a:r>
                      <a:r>
                        <a:rPr lang="en-GB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3.15</a:t>
                      </a:r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50006">
                <a:tc>
                  <a:txBody>
                    <a:bodyPr/>
                    <a:lstStyle/>
                    <a:p>
                      <a:pPr algn="l"/>
                      <a:r>
                        <a:rPr lang="en-GB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21/10/20</a:t>
                      </a:r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60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Online</a:t>
                      </a:r>
                      <a:r>
                        <a:rPr lang="en-GB" sz="1600" baseline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Delivery</a:t>
                      </a:r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3.30 – 4.30</a:t>
                      </a:r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50006">
                <a:tc>
                  <a:txBody>
                    <a:bodyPr/>
                    <a:lstStyle/>
                    <a:p>
                      <a:pPr algn="l"/>
                      <a:r>
                        <a:rPr lang="en-GB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22/10/20</a:t>
                      </a:r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Online</a:t>
                      </a:r>
                      <a:r>
                        <a:rPr lang="en-GB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Delivery</a:t>
                      </a:r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3.30 – 4.30</a:t>
                      </a:r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3" name="Picture 12">
            <a:hlinkClick r:id="rId5"/>
          </p:cNvPr>
          <p:cNvPicPr/>
          <p:nvPr/>
        </p:nvPicPr>
        <p:blipFill>
          <a:blip r:embed="rId6"/>
          <a:stretch>
            <a:fillRect/>
          </a:stretch>
        </p:blipFill>
        <p:spPr>
          <a:xfrm>
            <a:off x="131062" y="7984194"/>
            <a:ext cx="749112" cy="744585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1748653"/>
              </p:ext>
            </p:extLst>
          </p:nvPr>
        </p:nvGraphicFramePr>
        <p:xfrm>
          <a:off x="178608" y="2555776"/>
          <a:ext cx="6615822" cy="246004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615822"/>
              </a:tblGrid>
              <a:tr h="119256">
                <a:tc>
                  <a:txBody>
                    <a:bodyPr/>
                    <a:lstStyle/>
                    <a:p>
                      <a:pPr algn="l"/>
                      <a:r>
                        <a:rPr lang="en-GB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PURPOSE:</a:t>
                      </a:r>
                      <a:endParaRPr lang="en-GB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64238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dirty="0" smtClean="0"/>
                        <a:t>To enable participants to reflect on their individual practise and consolidate present knowledge in relation to infection prevention and control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01352">
                <a:tc>
                  <a:txBody>
                    <a:bodyPr/>
                    <a:lstStyle/>
                    <a:p>
                      <a:pPr algn="l"/>
                      <a:r>
                        <a:rPr lang="en-GB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AUDIENCE:</a:t>
                      </a:r>
                      <a:endParaRPr lang="en-GB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72268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Domiciliary Care Staff</a:t>
                      </a:r>
                      <a:endParaRPr lang="en-GB" sz="16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576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C - Flyer template V3 Jan 19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CEC - Flyer template V3 Jan 19</Template>
  <TotalTime>6</TotalTime>
  <Words>76</Words>
  <Application>Microsoft Office PowerPoint</Application>
  <PresentationFormat>On-screen Show (4:3)</PresentationFormat>
  <Paragraphs>24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CEC - Flyer template V3 Jan 19</vt:lpstr>
      <vt:lpstr>PowerPoint Presentation</vt:lpstr>
    </vt:vector>
  </TitlesOfParts>
  <Company>BSO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Hazel Conn</dc:creator>
  <cp:lastModifiedBy>Hazel Conn</cp:lastModifiedBy>
  <cp:revision>2</cp:revision>
  <cp:lastPrinted>2019-01-03T15:48:38Z</cp:lastPrinted>
  <dcterms:created xsi:type="dcterms:W3CDTF">2020-10-15T14:19:37Z</dcterms:created>
  <dcterms:modified xsi:type="dcterms:W3CDTF">2020-10-15T14:25:37Z</dcterms:modified>
</cp:coreProperties>
</file>